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5" r:id="rId2"/>
    <p:sldId id="326" r:id="rId3"/>
    <p:sldId id="327" r:id="rId4"/>
    <p:sldId id="261" r:id="rId5"/>
    <p:sldId id="266" r:id="rId6"/>
    <p:sldId id="256" r:id="rId7"/>
    <p:sldId id="264" r:id="rId8"/>
    <p:sldId id="260" r:id="rId9"/>
    <p:sldId id="316" r:id="rId10"/>
    <p:sldId id="276" r:id="rId11"/>
    <p:sldId id="268" r:id="rId12"/>
    <p:sldId id="277" r:id="rId13"/>
    <p:sldId id="291" r:id="rId14"/>
    <p:sldId id="292" r:id="rId15"/>
    <p:sldId id="280" r:id="rId16"/>
    <p:sldId id="314" r:id="rId17"/>
    <p:sldId id="312" r:id="rId18"/>
    <p:sldId id="293" r:id="rId19"/>
    <p:sldId id="295" r:id="rId20"/>
    <p:sldId id="299" r:id="rId21"/>
    <p:sldId id="304" r:id="rId22"/>
    <p:sldId id="318" r:id="rId23"/>
    <p:sldId id="321" r:id="rId24"/>
    <p:sldId id="310" r:id="rId25"/>
    <p:sldId id="309" r:id="rId26"/>
    <p:sldId id="323" r:id="rId27"/>
    <p:sldId id="315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8BD3"/>
    <a:srgbClr val="D682DC"/>
    <a:srgbClr val="E17AE4"/>
    <a:srgbClr val="006600"/>
    <a:srgbClr val="0000FF"/>
    <a:srgbClr val="FF0000"/>
    <a:srgbClr val="CC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5" autoAdjust="0"/>
    <p:restoredTop sz="94660"/>
  </p:normalViewPr>
  <p:slideViewPr>
    <p:cSldViewPr>
      <p:cViewPr varScale="1">
        <p:scale>
          <a:sx n="69" d="100"/>
          <a:sy n="69" d="100"/>
        </p:scale>
        <p:origin x="131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3498E2-3744-4702-8BC5-5AB2DF13A2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08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57352-F74D-49A5-A544-D4F4B7B07B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989BD-32DF-4067-9C35-AC35D0735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FEBE9-ED83-4AD9-B887-8331AC13C7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D9657-F168-4678-A656-15DB237403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DA1DE-15FF-4EB3-93DC-ADAE2DD388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BC7A1-3FDE-4B2D-91A7-6659F2438F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93502-9CE7-4B24-A321-DA4ED44473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A8168-FF96-4D49-837E-6A1C20A3D3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D61F7-9940-45EC-A0BE-FE5C530DA3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5F52F-7469-4855-9B14-E707E2D738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2403D-2494-4DBB-8128-B1C555EFA5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D0F52A-9579-495F-B629-BDB975265BA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slide" Target="slide21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1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20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0.wav"/><Relationship Id="rId7" Type="http://schemas.openxmlformats.org/officeDocument/2006/relationships/slide" Target="slide17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gif"/><Relationship Id="rId4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slide" Target="slide25.xml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slide" Target="slide25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20.png"/><Relationship Id="rId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486400"/>
            <a:ext cx="8229600" cy="1143000"/>
          </a:xfrm>
        </p:spPr>
        <p:txBody>
          <a:bodyPr/>
          <a:lstStyle/>
          <a:p>
            <a:r>
              <a:rPr lang="en-US" sz="10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hoa lan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5486400"/>
            <a:ext cx="8229600" cy="9445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</p:txBody>
      </p:sp>
      <p:pic>
        <p:nvPicPr>
          <p:cNvPr id="123910" name="Picture 6" descr="h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2" descr="SzV025-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38300" y="-76200"/>
            <a:ext cx="11315700" cy="781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743200" y="1066800"/>
            <a:ext cx="24384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0" b="1">
                <a:solidFill>
                  <a:srgbClr val="FF3300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" descr="SzV025-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4400" y="0"/>
            <a:ext cx="104394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057400"/>
            <a:ext cx="720725" cy="3816350"/>
          </a:xfrm>
          <a:prstGeom prst="rect">
            <a:avLst/>
          </a:prstGeom>
          <a:noFill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C6FE"/>
              </a:clrFrom>
              <a:clrTo>
                <a:srgbClr val="FEC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8" y="2990850"/>
            <a:ext cx="1719262" cy="1428750"/>
          </a:xfrm>
          <a:prstGeom prst="rect">
            <a:avLst/>
          </a:prstGeom>
          <a:noFill/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C6FE"/>
              </a:clrFrom>
              <a:clrTo>
                <a:srgbClr val="FEC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00" y="4419600"/>
            <a:ext cx="1855788" cy="1474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Ảnh0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600200"/>
            <a:ext cx="1905000" cy="2819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8919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553200" y="5257800"/>
            <a:ext cx="2590800" cy="16002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cs typeface="Arial" charset="0"/>
              </a:rPr>
              <a:t>Chơi tiếp </a:t>
            </a:r>
          </a:p>
          <a:p>
            <a:pPr algn="ctr"/>
            <a:endParaRPr lang="en-US" sz="32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" y="152400"/>
            <a:ext cx="3124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5000">
                <a:solidFill>
                  <a:srgbClr val="0000FF"/>
                </a:solidFill>
                <a:latin typeface=".VnTimeH" pitchFamily="34" charset="0"/>
              </a:rPr>
              <a:t>k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581400" y="381000"/>
            <a:ext cx="24384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0" b="1">
                <a:solidFill>
                  <a:srgbClr val="FF3300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389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9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/>
      <p:bldP spid="38920" grpId="1"/>
      <p:bldP spid="389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2"/>
          <p:cNvSpPr>
            <a:spLocks noChangeArrowheads="1"/>
          </p:cNvSpPr>
          <p:nvPr/>
        </p:nvSpPr>
        <p:spPr bwMode="auto">
          <a:xfrm>
            <a:off x="2819400" y="838200"/>
            <a:ext cx="5334000" cy="2133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vi-VN" sz="3200" b="1">
              <a:solidFill>
                <a:srgbClr val="0000FF"/>
              </a:solidFill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 rot="5400000">
            <a:off x="-1162050" y="400050"/>
            <a:ext cx="2971800" cy="1257300"/>
            <a:chOff x="1992" y="960"/>
            <a:chExt cx="1200" cy="600"/>
          </a:xfrm>
        </p:grpSpPr>
        <p:pic>
          <p:nvPicPr>
            <p:cNvPr id="60424" name="Picture 8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25" name="Picture 9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26" name="Picture 10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27" name="Group 11"/>
          <p:cNvGrpSpPr>
            <a:grpSpLocks/>
          </p:cNvGrpSpPr>
          <p:nvPr/>
        </p:nvGrpSpPr>
        <p:grpSpPr bwMode="auto">
          <a:xfrm>
            <a:off x="6248400" y="5867400"/>
            <a:ext cx="2971800" cy="1257300"/>
            <a:chOff x="1992" y="960"/>
            <a:chExt cx="1200" cy="600"/>
          </a:xfrm>
        </p:grpSpPr>
        <p:pic>
          <p:nvPicPr>
            <p:cNvPr id="60428" name="Picture 12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29" name="Picture 13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30" name="Picture 14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31" name="Group 15"/>
          <p:cNvGrpSpPr>
            <a:grpSpLocks/>
          </p:cNvGrpSpPr>
          <p:nvPr/>
        </p:nvGrpSpPr>
        <p:grpSpPr bwMode="auto">
          <a:xfrm>
            <a:off x="4191000" y="5867400"/>
            <a:ext cx="2971800" cy="1257300"/>
            <a:chOff x="1992" y="960"/>
            <a:chExt cx="1200" cy="600"/>
          </a:xfrm>
        </p:grpSpPr>
        <p:pic>
          <p:nvPicPr>
            <p:cNvPr id="60432" name="Picture 16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33" name="Picture 17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34" name="Picture 18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35" name="Group 19"/>
          <p:cNvGrpSpPr>
            <a:grpSpLocks/>
          </p:cNvGrpSpPr>
          <p:nvPr/>
        </p:nvGrpSpPr>
        <p:grpSpPr bwMode="auto">
          <a:xfrm>
            <a:off x="2133600" y="5905500"/>
            <a:ext cx="2971800" cy="1257300"/>
            <a:chOff x="1992" y="960"/>
            <a:chExt cx="1200" cy="600"/>
          </a:xfrm>
        </p:grpSpPr>
        <p:pic>
          <p:nvPicPr>
            <p:cNvPr id="60436" name="Picture 20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37" name="Picture 21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38" name="Picture 22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39" name="Group 23"/>
          <p:cNvGrpSpPr>
            <a:grpSpLocks/>
          </p:cNvGrpSpPr>
          <p:nvPr/>
        </p:nvGrpSpPr>
        <p:grpSpPr bwMode="auto">
          <a:xfrm>
            <a:off x="-152400" y="5905500"/>
            <a:ext cx="2971800" cy="1257300"/>
            <a:chOff x="1992" y="960"/>
            <a:chExt cx="1200" cy="600"/>
          </a:xfrm>
        </p:grpSpPr>
        <p:pic>
          <p:nvPicPr>
            <p:cNvPr id="60440" name="Picture 24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41" name="Picture 25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42" name="Picture 26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43" name="Group 27"/>
          <p:cNvGrpSpPr>
            <a:grpSpLocks/>
          </p:cNvGrpSpPr>
          <p:nvPr/>
        </p:nvGrpSpPr>
        <p:grpSpPr bwMode="auto">
          <a:xfrm rot="5400000">
            <a:off x="-1162050" y="2609850"/>
            <a:ext cx="2971800" cy="1257300"/>
            <a:chOff x="1992" y="960"/>
            <a:chExt cx="1200" cy="600"/>
          </a:xfrm>
        </p:grpSpPr>
        <p:pic>
          <p:nvPicPr>
            <p:cNvPr id="60444" name="Picture 28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45" name="Picture 29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46" name="Picture 30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47" name="Group 31"/>
          <p:cNvGrpSpPr>
            <a:grpSpLocks/>
          </p:cNvGrpSpPr>
          <p:nvPr/>
        </p:nvGrpSpPr>
        <p:grpSpPr bwMode="auto">
          <a:xfrm rot="5400000">
            <a:off x="-1162050" y="4819650"/>
            <a:ext cx="2971800" cy="1257300"/>
            <a:chOff x="1992" y="960"/>
            <a:chExt cx="1200" cy="600"/>
          </a:xfrm>
        </p:grpSpPr>
        <p:pic>
          <p:nvPicPr>
            <p:cNvPr id="60448" name="Picture 32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49" name="Picture 33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50" name="Picture 34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51" name="Group 35"/>
          <p:cNvGrpSpPr>
            <a:grpSpLocks/>
          </p:cNvGrpSpPr>
          <p:nvPr/>
        </p:nvGrpSpPr>
        <p:grpSpPr bwMode="auto">
          <a:xfrm rot="5400000">
            <a:off x="7372350" y="476250"/>
            <a:ext cx="2971800" cy="1257300"/>
            <a:chOff x="1992" y="960"/>
            <a:chExt cx="1200" cy="600"/>
          </a:xfrm>
        </p:grpSpPr>
        <p:pic>
          <p:nvPicPr>
            <p:cNvPr id="60452" name="Picture 36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53" name="Picture 37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54" name="Picture 38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55" name="Group 39"/>
          <p:cNvGrpSpPr>
            <a:grpSpLocks/>
          </p:cNvGrpSpPr>
          <p:nvPr/>
        </p:nvGrpSpPr>
        <p:grpSpPr bwMode="auto">
          <a:xfrm rot="5400000">
            <a:off x="7334250" y="2686050"/>
            <a:ext cx="2971800" cy="1257300"/>
            <a:chOff x="1992" y="960"/>
            <a:chExt cx="1200" cy="600"/>
          </a:xfrm>
        </p:grpSpPr>
        <p:pic>
          <p:nvPicPr>
            <p:cNvPr id="60456" name="Picture 40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57" name="Picture 41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58" name="Picture 42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0459" name="Group 43"/>
          <p:cNvGrpSpPr>
            <a:grpSpLocks/>
          </p:cNvGrpSpPr>
          <p:nvPr/>
        </p:nvGrpSpPr>
        <p:grpSpPr bwMode="auto">
          <a:xfrm rot="5400000">
            <a:off x="7372350" y="4819650"/>
            <a:ext cx="2971800" cy="1257300"/>
            <a:chOff x="1992" y="960"/>
            <a:chExt cx="1200" cy="600"/>
          </a:xfrm>
        </p:grpSpPr>
        <p:pic>
          <p:nvPicPr>
            <p:cNvPr id="60460" name="Picture 44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61" name="Picture 45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0462" name="Picture 46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sp>
        <p:nvSpPr>
          <p:cNvPr id="74755" name="WordArt 3"/>
          <p:cNvSpPr>
            <a:spLocks noChangeArrowheads="1" noChangeShapeType="1" noTextEdit="1"/>
          </p:cNvSpPr>
          <p:nvPr/>
        </p:nvSpPr>
        <p:spPr bwMode="auto">
          <a:xfrm>
            <a:off x="3733800" y="-1295400"/>
            <a:ext cx="39624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2400" b="1" kern="1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400" b="1" kern="1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So sánh</a:t>
            </a:r>
          </a:p>
        </p:txBody>
      </p:sp>
      <p:sp>
        <p:nvSpPr>
          <p:cNvPr id="60466" name="Rectangle 50"/>
          <p:cNvSpPr>
            <a:spLocks noChangeArrowheads="1"/>
          </p:cNvSpPr>
          <p:nvPr/>
        </p:nvSpPr>
        <p:spPr bwMode="auto">
          <a:xfrm>
            <a:off x="4648200" y="152400"/>
            <a:ext cx="27432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3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60468" name="Rectangle 52"/>
          <p:cNvSpPr>
            <a:spLocks noChangeArrowheads="1"/>
          </p:cNvSpPr>
          <p:nvPr/>
        </p:nvSpPr>
        <p:spPr bwMode="auto">
          <a:xfrm>
            <a:off x="381000" y="669925"/>
            <a:ext cx="311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Hoạt động 2</a:t>
            </a:r>
          </a:p>
        </p:txBody>
      </p:sp>
      <p:sp>
        <p:nvSpPr>
          <p:cNvPr id="60469" name="Text Box 53"/>
          <p:cNvSpPr txBox="1">
            <a:spLocks noChangeArrowheads="1"/>
          </p:cNvSpPr>
          <p:nvPr/>
        </p:nvSpPr>
        <p:spPr bwMode="auto">
          <a:xfrm>
            <a:off x="914400" y="1219200"/>
            <a:ext cx="27432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0" b="1">
                <a:solidFill>
                  <a:srgbClr val="FF3300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0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60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  <p:bldP spid="74755" grpId="1" animBg="1"/>
      <p:bldP spid="60466" grpId="0" build="allAtOnce"/>
      <p:bldP spid="604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IL10057_2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</p:spPr>
      </p:pic>
      <p:pic>
        <p:nvPicPr>
          <p:cNvPr id="61443" name="Picture 3" descr="kid_clipart_girl_smil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447800"/>
            <a:ext cx="2784475" cy="3276600"/>
          </a:xfrm>
          <a:prstGeom prst="rect">
            <a:avLst/>
          </a:prstGeom>
          <a:noFill/>
        </p:spPr>
      </p:pic>
      <p:sp>
        <p:nvSpPr>
          <p:cNvPr id="61445" name="Oval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858000" y="5867400"/>
            <a:ext cx="1752600" cy="9906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cs typeface="Arial" charset="0"/>
              </a:rPr>
              <a:t>Đáp án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5867400" y="1508125"/>
            <a:ext cx="10668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0" b="1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1274 C 0.01007 0.12139 0.00417 0.09526 0.00625 0.0948 C 0.00834 0.09434 0.0165 0.12416 0.02032 0.12416 C 0.02414 0.12439 0.03108 0.09619 0.02934 0.09572 C 0.02778 0.09503 0.01702 0.11977 0.01077 0.12116 C 0.00452 0.12231 -0.00503 0.10197 -0.00781 0.10359 C -0.01059 0.1052 -0.00972 0.12671 -0.00677 0.13064 C -0.00364 0.13457 0.00573 0.13341 0.00799 0.1274 Z " pathEditMode="relative" rAng="0" ptsTypes="aaaaaaaa">
                                      <p:cBhvr>
                                        <p:cTn id="11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14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876800" y="152400"/>
            <a:ext cx="27432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3000" b="1">
                <a:solidFill>
                  <a:srgbClr val="006600"/>
                </a:solidFill>
                <a:latin typeface=".VnAvant" pitchFamily="34" charset="0"/>
              </a:rPr>
              <a:t>h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057400"/>
            <a:ext cx="609600" cy="3429000"/>
          </a:xfrm>
          <a:prstGeom prst="rect">
            <a:avLst/>
          </a:prstGeom>
          <a:noFill/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CEFF"/>
              </a:clrFrom>
              <a:clrTo>
                <a:srgbClr val="FFCE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5791200" y="2971800"/>
            <a:ext cx="1524000" cy="2514600"/>
          </a:xfrm>
          <a:prstGeom prst="rect">
            <a:avLst/>
          </a:prstGeom>
          <a:noFill/>
        </p:spPr>
      </p:pic>
      <p:pic>
        <p:nvPicPr>
          <p:cNvPr id="43020" name="Picture 12" descr="4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09600" y="-381000"/>
            <a:ext cx="10363200" cy="8763000"/>
          </a:xfrm>
          <a:prstGeom prst="rect">
            <a:avLst/>
          </a:prstGeom>
          <a:noFill/>
        </p:spPr>
      </p:pic>
      <p:sp>
        <p:nvSpPr>
          <p:cNvPr id="43033" name="Text Box 25"/>
          <p:cNvSpPr txBox="1">
            <a:spLocks noChangeArrowheads="1"/>
          </p:cNvSpPr>
          <p:nvPr/>
        </p:nvSpPr>
        <p:spPr bwMode="auto">
          <a:xfrm>
            <a:off x="914400" y="1219200"/>
            <a:ext cx="27432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0" b="1">
                <a:solidFill>
                  <a:srgbClr val="FF3300"/>
                </a:solidFill>
                <a:latin typeface=".VnAvant" pitchFamily="34" charset="0"/>
                <a:cs typeface="Arial" charset="0"/>
              </a:rPr>
              <a:t>k</a:t>
            </a:r>
          </a:p>
        </p:txBody>
      </p:sp>
      <p:pic>
        <p:nvPicPr>
          <p:cNvPr id="43035" name="Picture 2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C6FE"/>
              </a:clrFrom>
              <a:clrTo>
                <a:srgbClr val="FEC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2600" y="2895600"/>
            <a:ext cx="1600200" cy="1393825"/>
          </a:xfrm>
          <a:prstGeom prst="rect">
            <a:avLst/>
          </a:prstGeom>
          <a:noFill/>
        </p:spPr>
      </p:pic>
      <p:pic>
        <p:nvPicPr>
          <p:cNvPr id="43036" name="Picture 2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C6FE"/>
              </a:clrFrom>
              <a:clrTo>
                <a:srgbClr val="FEC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4191000"/>
            <a:ext cx="1676400" cy="1266825"/>
          </a:xfrm>
          <a:prstGeom prst="rect">
            <a:avLst/>
          </a:prstGeom>
          <a:noFill/>
        </p:spPr>
      </p:pic>
      <p:pic>
        <p:nvPicPr>
          <p:cNvPr id="43037" name="Picture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057400"/>
            <a:ext cx="6096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HH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</p:spPr>
      </p:pic>
      <p:pic>
        <p:nvPicPr>
          <p:cNvPr id="95237" name="Picture 5" descr="tro-choi_Troø-chôi"/>
          <p:cNvPicPr>
            <a:picLocks noChangeAspect="1" noChangeArrowheads="1" noCrop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 rot="-21600000">
            <a:off x="1752600" y="2362200"/>
            <a:ext cx="53340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buom vang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WordArt 4"/>
          <p:cNvSpPr>
            <a:spLocks noChangeArrowheads="1" noChangeShapeType="1" noTextEdit="1"/>
          </p:cNvSpPr>
          <p:nvPr/>
        </p:nvSpPr>
        <p:spPr bwMode="auto">
          <a:xfrm>
            <a:off x="2286000" y="685800"/>
            <a:ext cx="47244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44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Vườn hoa chữ cái </a:t>
            </a:r>
          </a:p>
        </p:txBody>
      </p:sp>
      <p:pic>
        <p:nvPicPr>
          <p:cNvPr id="92165" name="Picture 5" descr="Copy of Copy of flwr0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90800"/>
            <a:ext cx="2041525" cy="4267200"/>
          </a:xfrm>
          <a:prstGeom prst="rect">
            <a:avLst/>
          </a:prstGeom>
          <a:noFill/>
        </p:spPr>
      </p:pic>
      <p:pic>
        <p:nvPicPr>
          <p:cNvPr id="92166" name="Picture 6" descr="Copy of flwr001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4800600"/>
            <a:ext cx="862013" cy="2057400"/>
          </a:xfrm>
          <a:prstGeom prst="rect">
            <a:avLst/>
          </a:prstGeom>
          <a:noFill/>
        </p:spPr>
      </p:pic>
      <p:pic>
        <p:nvPicPr>
          <p:cNvPr id="92167" name="Picture 7" descr="Copy of flwr001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0" y="3048000"/>
            <a:ext cx="1993900" cy="381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0.02659 C -0.0092 0.03144 -0.00625 0.03653 -0.00486 0.03491 C -0.0033 0.03329 -0.00469 0.01595 -0.00365 0.01641 C -0.00278 0.01711 -0.00018 0.04115 0.00052 0.03815 C 0.00121 0.03537 0.00052 0.01757 1.94444E-6 4.04624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0" y="-60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78035E-8 C 0.00052 -0.00648 0.00018 -0.01341 0.00174 -0.01965 C 0.00295 -0.02474 0.00834 -0.03283 0.00834 -0.03283 C 0.01424 -0.02682 0.0191 -0.02335 0.02309 -0.01526 C 0.02413 -0.00879 0.02413 -0.00162 0.02639 0.00439 C 0.02934 0.01202 0.0382 -0.00185 0.04115 -0.00439 C 0.04063 -0.0074 0.04097 -0.01087 0.03941 -0.01318 C 0.03681 -0.01711 0.02952 -0.02197 0.02952 -0.02197 C 0.02153 -0.00578 0.02709 -0.00879 0.01476 -0.00879 " pathEditMode="relative" ptsTypes="ffffffffA">
                                      <p:cBhvr>
                                        <p:cTn id="10" dur="2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vertednhac ne ng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95376E-6 C -0.01545 0.0023 -0.0309 0.00462 -0.03767 0.00647 " pathEditMode="relative" ptsTypes="aA">
                                      <p:cBhvr>
                                        <p:cTn id="12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8" name="Group 4"/>
          <p:cNvGrpSpPr>
            <a:grpSpLocks/>
          </p:cNvGrpSpPr>
          <p:nvPr/>
        </p:nvGrpSpPr>
        <p:grpSpPr bwMode="auto">
          <a:xfrm rot="5400000">
            <a:off x="7448550" y="2457450"/>
            <a:ext cx="2971800" cy="1257300"/>
            <a:chOff x="1992" y="960"/>
            <a:chExt cx="1200" cy="600"/>
          </a:xfrm>
        </p:grpSpPr>
        <p:pic>
          <p:nvPicPr>
            <p:cNvPr id="62469" name="Picture 5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70" name="Picture 6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71" name="Picture 7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472" name="Group 8"/>
          <p:cNvGrpSpPr>
            <a:grpSpLocks/>
          </p:cNvGrpSpPr>
          <p:nvPr/>
        </p:nvGrpSpPr>
        <p:grpSpPr bwMode="auto">
          <a:xfrm rot="5400000">
            <a:off x="7448550" y="5048250"/>
            <a:ext cx="2971800" cy="1257300"/>
            <a:chOff x="1992" y="960"/>
            <a:chExt cx="1200" cy="600"/>
          </a:xfrm>
        </p:grpSpPr>
        <p:pic>
          <p:nvPicPr>
            <p:cNvPr id="62473" name="Picture 9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74" name="Picture 10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75" name="Picture 11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476" name="Group 12"/>
          <p:cNvGrpSpPr>
            <a:grpSpLocks/>
          </p:cNvGrpSpPr>
          <p:nvPr/>
        </p:nvGrpSpPr>
        <p:grpSpPr bwMode="auto">
          <a:xfrm rot="5400000">
            <a:off x="7448550" y="247650"/>
            <a:ext cx="2971800" cy="1257300"/>
            <a:chOff x="1992" y="960"/>
            <a:chExt cx="1200" cy="600"/>
          </a:xfrm>
        </p:grpSpPr>
        <p:pic>
          <p:nvPicPr>
            <p:cNvPr id="62477" name="Picture 13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78" name="Picture 14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79" name="Picture 15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480" name="Group 16"/>
          <p:cNvGrpSpPr>
            <a:grpSpLocks/>
          </p:cNvGrpSpPr>
          <p:nvPr/>
        </p:nvGrpSpPr>
        <p:grpSpPr bwMode="auto">
          <a:xfrm rot="5400000">
            <a:off x="-1009650" y="5200650"/>
            <a:ext cx="2971800" cy="1257300"/>
            <a:chOff x="1992" y="960"/>
            <a:chExt cx="1200" cy="600"/>
          </a:xfrm>
        </p:grpSpPr>
        <p:pic>
          <p:nvPicPr>
            <p:cNvPr id="62481" name="Picture 17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82" name="Picture 18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83" name="Picture 19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484" name="Group 20"/>
          <p:cNvGrpSpPr>
            <a:grpSpLocks/>
          </p:cNvGrpSpPr>
          <p:nvPr/>
        </p:nvGrpSpPr>
        <p:grpSpPr bwMode="auto">
          <a:xfrm rot="5400000">
            <a:off x="-1047750" y="2838450"/>
            <a:ext cx="2971800" cy="1257300"/>
            <a:chOff x="1992" y="960"/>
            <a:chExt cx="1200" cy="600"/>
          </a:xfrm>
        </p:grpSpPr>
        <p:pic>
          <p:nvPicPr>
            <p:cNvPr id="62485" name="Picture 21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86" name="Picture 22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87" name="Picture 23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488" name="Group 24"/>
          <p:cNvGrpSpPr>
            <a:grpSpLocks/>
          </p:cNvGrpSpPr>
          <p:nvPr/>
        </p:nvGrpSpPr>
        <p:grpSpPr bwMode="auto">
          <a:xfrm rot="5400000">
            <a:off x="-1085850" y="247650"/>
            <a:ext cx="2971800" cy="1257300"/>
            <a:chOff x="1992" y="960"/>
            <a:chExt cx="1200" cy="600"/>
          </a:xfrm>
        </p:grpSpPr>
        <p:pic>
          <p:nvPicPr>
            <p:cNvPr id="62489" name="Picture 25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90" name="Picture 26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91" name="Picture 27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492" name="Group 28"/>
          <p:cNvGrpSpPr>
            <a:grpSpLocks/>
          </p:cNvGrpSpPr>
          <p:nvPr/>
        </p:nvGrpSpPr>
        <p:grpSpPr bwMode="auto">
          <a:xfrm>
            <a:off x="533400" y="5981700"/>
            <a:ext cx="2971800" cy="1257300"/>
            <a:chOff x="1992" y="960"/>
            <a:chExt cx="1200" cy="600"/>
          </a:xfrm>
        </p:grpSpPr>
        <p:pic>
          <p:nvPicPr>
            <p:cNvPr id="62493" name="Picture 29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94" name="Picture 30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95" name="Picture 31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496" name="Group 32"/>
          <p:cNvGrpSpPr>
            <a:grpSpLocks/>
          </p:cNvGrpSpPr>
          <p:nvPr/>
        </p:nvGrpSpPr>
        <p:grpSpPr bwMode="auto">
          <a:xfrm>
            <a:off x="5562600" y="5981700"/>
            <a:ext cx="2971800" cy="1257300"/>
            <a:chOff x="1992" y="960"/>
            <a:chExt cx="1200" cy="600"/>
          </a:xfrm>
        </p:grpSpPr>
        <p:pic>
          <p:nvPicPr>
            <p:cNvPr id="62497" name="Picture 33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98" name="Picture 34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499" name="Picture 35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500" name="Group 36"/>
          <p:cNvGrpSpPr>
            <a:grpSpLocks/>
          </p:cNvGrpSpPr>
          <p:nvPr/>
        </p:nvGrpSpPr>
        <p:grpSpPr bwMode="auto">
          <a:xfrm>
            <a:off x="2743200" y="5981700"/>
            <a:ext cx="2971800" cy="1257300"/>
            <a:chOff x="1992" y="960"/>
            <a:chExt cx="1200" cy="600"/>
          </a:xfrm>
        </p:grpSpPr>
        <p:pic>
          <p:nvPicPr>
            <p:cNvPr id="62501" name="Picture 37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502" name="Picture 38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503" name="Picture 39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504" name="Group 40"/>
          <p:cNvGrpSpPr>
            <a:grpSpLocks/>
          </p:cNvGrpSpPr>
          <p:nvPr/>
        </p:nvGrpSpPr>
        <p:grpSpPr bwMode="auto">
          <a:xfrm>
            <a:off x="2895600" y="-495300"/>
            <a:ext cx="2971800" cy="1257300"/>
            <a:chOff x="1992" y="960"/>
            <a:chExt cx="1200" cy="600"/>
          </a:xfrm>
        </p:grpSpPr>
        <p:pic>
          <p:nvPicPr>
            <p:cNvPr id="62505" name="Picture 41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506" name="Picture 42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507" name="Picture 43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508" name="Group 44"/>
          <p:cNvGrpSpPr>
            <a:grpSpLocks/>
          </p:cNvGrpSpPr>
          <p:nvPr/>
        </p:nvGrpSpPr>
        <p:grpSpPr bwMode="auto">
          <a:xfrm>
            <a:off x="5867400" y="-457200"/>
            <a:ext cx="2971800" cy="1257300"/>
            <a:chOff x="1992" y="960"/>
            <a:chExt cx="1200" cy="600"/>
          </a:xfrm>
        </p:grpSpPr>
        <p:pic>
          <p:nvPicPr>
            <p:cNvPr id="62509" name="Picture 45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510" name="Picture 46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511" name="Picture 47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512" name="Group 48"/>
          <p:cNvGrpSpPr>
            <a:grpSpLocks/>
          </p:cNvGrpSpPr>
          <p:nvPr/>
        </p:nvGrpSpPr>
        <p:grpSpPr bwMode="auto">
          <a:xfrm>
            <a:off x="228600" y="-495300"/>
            <a:ext cx="2971800" cy="1257300"/>
            <a:chOff x="1992" y="960"/>
            <a:chExt cx="1200" cy="600"/>
          </a:xfrm>
        </p:grpSpPr>
        <p:pic>
          <p:nvPicPr>
            <p:cNvPr id="62513" name="Picture 49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514" name="Picture 50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2515" name="Picture 51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2516" name="Group 52"/>
          <p:cNvGrpSpPr>
            <a:grpSpLocks/>
          </p:cNvGrpSpPr>
          <p:nvPr/>
        </p:nvGrpSpPr>
        <p:grpSpPr bwMode="auto">
          <a:xfrm>
            <a:off x="366713" y="2895600"/>
            <a:ext cx="8701087" cy="1981200"/>
            <a:chOff x="96" y="1632"/>
            <a:chExt cx="5481" cy="1248"/>
          </a:xfrm>
        </p:grpSpPr>
        <p:sp>
          <p:nvSpPr>
            <p:cNvPr id="62517" name="Text Box 5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</a:p>
          </p:txBody>
        </p:sp>
        <p:sp>
          <p:nvSpPr>
            <p:cNvPr id="62518" name="Text Box 5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2519" name="Text Box 5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2520" name="Text Box 5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FF00FF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62521" name="Text Box 5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2522" name="Text Box 5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62523" name="Text Box 5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62524" name="Text Box 60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2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ố biế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625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C 0.00104 -0.00693 0.00208 -0.01341 0.0033 -0.00878 C 0.00451 -0.00416 0.00677 0.0289 0.00747 0.02844 C 0.00833 0.02821 0.00799 0.0081 0.00764 -0.01156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8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23" grpId="0"/>
      <p:bldP spid="62523" grpId="1"/>
      <p:bldP spid="625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 rot="5400000">
            <a:off x="7448550" y="2457450"/>
            <a:ext cx="2971800" cy="1257300"/>
            <a:chOff x="1992" y="960"/>
            <a:chExt cx="1200" cy="600"/>
          </a:xfrm>
        </p:grpSpPr>
        <p:pic>
          <p:nvPicPr>
            <p:cNvPr id="65539" name="Picture 3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40" name="Picture 4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41" name="Picture 5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42" name="Group 6"/>
          <p:cNvGrpSpPr>
            <a:grpSpLocks/>
          </p:cNvGrpSpPr>
          <p:nvPr/>
        </p:nvGrpSpPr>
        <p:grpSpPr bwMode="auto">
          <a:xfrm rot="5400000">
            <a:off x="7448550" y="5048250"/>
            <a:ext cx="2971800" cy="1257300"/>
            <a:chOff x="1992" y="960"/>
            <a:chExt cx="1200" cy="600"/>
          </a:xfrm>
        </p:grpSpPr>
        <p:pic>
          <p:nvPicPr>
            <p:cNvPr id="65543" name="Picture 7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44" name="Picture 8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45" name="Picture 9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46" name="Group 10"/>
          <p:cNvGrpSpPr>
            <a:grpSpLocks/>
          </p:cNvGrpSpPr>
          <p:nvPr/>
        </p:nvGrpSpPr>
        <p:grpSpPr bwMode="auto">
          <a:xfrm rot="5400000">
            <a:off x="7448550" y="247650"/>
            <a:ext cx="2971800" cy="1257300"/>
            <a:chOff x="1992" y="960"/>
            <a:chExt cx="1200" cy="600"/>
          </a:xfrm>
        </p:grpSpPr>
        <p:pic>
          <p:nvPicPr>
            <p:cNvPr id="65547" name="Picture 11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48" name="Picture 12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49" name="Picture 13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50" name="Group 14"/>
          <p:cNvGrpSpPr>
            <a:grpSpLocks/>
          </p:cNvGrpSpPr>
          <p:nvPr/>
        </p:nvGrpSpPr>
        <p:grpSpPr bwMode="auto">
          <a:xfrm rot="5400000">
            <a:off x="-1009650" y="5200650"/>
            <a:ext cx="2971800" cy="1257300"/>
            <a:chOff x="1992" y="960"/>
            <a:chExt cx="1200" cy="600"/>
          </a:xfrm>
        </p:grpSpPr>
        <p:pic>
          <p:nvPicPr>
            <p:cNvPr id="65551" name="Picture 15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52" name="Picture 16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53" name="Picture 17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54" name="Group 18"/>
          <p:cNvGrpSpPr>
            <a:grpSpLocks/>
          </p:cNvGrpSpPr>
          <p:nvPr/>
        </p:nvGrpSpPr>
        <p:grpSpPr bwMode="auto">
          <a:xfrm rot="5400000">
            <a:off x="-1047750" y="2838450"/>
            <a:ext cx="2971800" cy="1257300"/>
            <a:chOff x="1992" y="960"/>
            <a:chExt cx="1200" cy="600"/>
          </a:xfrm>
        </p:grpSpPr>
        <p:pic>
          <p:nvPicPr>
            <p:cNvPr id="65555" name="Picture 19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56" name="Picture 20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57" name="Picture 21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58" name="Group 22"/>
          <p:cNvGrpSpPr>
            <a:grpSpLocks/>
          </p:cNvGrpSpPr>
          <p:nvPr/>
        </p:nvGrpSpPr>
        <p:grpSpPr bwMode="auto">
          <a:xfrm rot="5400000">
            <a:off x="-1085850" y="247650"/>
            <a:ext cx="2971800" cy="1257300"/>
            <a:chOff x="1992" y="960"/>
            <a:chExt cx="1200" cy="600"/>
          </a:xfrm>
        </p:grpSpPr>
        <p:pic>
          <p:nvPicPr>
            <p:cNvPr id="65559" name="Picture 23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60" name="Picture 24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61" name="Picture 25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62" name="Group 26"/>
          <p:cNvGrpSpPr>
            <a:grpSpLocks/>
          </p:cNvGrpSpPr>
          <p:nvPr/>
        </p:nvGrpSpPr>
        <p:grpSpPr bwMode="auto">
          <a:xfrm>
            <a:off x="533400" y="5981700"/>
            <a:ext cx="2971800" cy="1257300"/>
            <a:chOff x="1992" y="960"/>
            <a:chExt cx="1200" cy="600"/>
          </a:xfrm>
        </p:grpSpPr>
        <p:pic>
          <p:nvPicPr>
            <p:cNvPr id="65563" name="Picture 27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64" name="Picture 28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65" name="Picture 29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66" name="Group 30"/>
          <p:cNvGrpSpPr>
            <a:grpSpLocks/>
          </p:cNvGrpSpPr>
          <p:nvPr/>
        </p:nvGrpSpPr>
        <p:grpSpPr bwMode="auto">
          <a:xfrm>
            <a:off x="5562600" y="5981700"/>
            <a:ext cx="2971800" cy="1257300"/>
            <a:chOff x="1992" y="960"/>
            <a:chExt cx="1200" cy="600"/>
          </a:xfrm>
        </p:grpSpPr>
        <p:pic>
          <p:nvPicPr>
            <p:cNvPr id="65567" name="Picture 31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68" name="Picture 32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69" name="Picture 33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70" name="Group 34"/>
          <p:cNvGrpSpPr>
            <a:grpSpLocks/>
          </p:cNvGrpSpPr>
          <p:nvPr/>
        </p:nvGrpSpPr>
        <p:grpSpPr bwMode="auto">
          <a:xfrm>
            <a:off x="2743200" y="5981700"/>
            <a:ext cx="2971800" cy="1257300"/>
            <a:chOff x="1992" y="960"/>
            <a:chExt cx="1200" cy="600"/>
          </a:xfrm>
        </p:grpSpPr>
        <p:pic>
          <p:nvPicPr>
            <p:cNvPr id="65571" name="Picture 35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72" name="Picture 36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73" name="Picture 37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74" name="Group 38"/>
          <p:cNvGrpSpPr>
            <a:grpSpLocks/>
          </p:cNvGrpSpPr>
          <p:nvPr/>
        </p:nvGrpSpPr>
        <p:grpSpPr bwMode="auto">
          <a:xfrm>
            <a:off x="2895600" y="-495300"/>
            <a:ext cx="2971800" cy="1257300"/>
            <a:chOff x="1992" y="960"/>
            <a:chExt cx="1200" cy="600"/>
          </a:xfrm>
        </p:grpSpPr>
        <p:pic>
          <p:nvPicPr>
            <p:cNvPr id="65575" name="Picture 39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76" name="Picture 40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77" name="Picture 41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78" name="Group 42"/>
          <p:cNvGrpSpPr>
            <a:grpSpLocks/>
          </p:cNvGrpSpPr>
          <p:nvPr/>
        </p:nvGrpSpPr>
        <p:grpSpPr bwMode="auto">
          <a:xfrm>
            <a:off x="5867400" y="-457200"/>
            <a:ext cx="2971800" cy="1257300"/>
            <a:chOff x="1992" y="960"/>
            <a:chExt cx="1200" cy="600"/>
          </a:xfrm>
        </p:grpSpPr>
        <p:pic>
          <p:nvPicPr>
            <p:cNvPr id="65579" name="Picture 43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80" name="Picture 44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81" name="Picture 45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82" name="Group 46"/>
          <p:cNvGrpSpPr>
            <a:grpSpLocks/>
          </p:cNvGrpSpPr>
          <p:nvPr/>
        </p:nvGrpSpPr>
        <p:grpSpPr bwMode="auto">
          <a:xfrm>
            <a:off x="228600" y="-495300"/>
            <a:ext cx="2971800" cy="1257300"/>
            <a:chOff x="1992" y="960"/>
            <a:chExt cx="1200" cy="600"/>
          </a:xfrm>
        </p:grpSpPr>
        <p:pic>
          <p:nvPicPr>
            <p:cNvPr id="65583" name="Picture 47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84" name="Picture 48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5585" name="Picture 49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5586" name="Group 50"/>
          <p:cNvGrpSpPr>
            <a:grpSpLocks/>
          </p:cNvGrpSpPr>
          <p:nvPr/>
        </p:nvGrpSpPr>
        <p:grpSpPr bwMode="auto">
          <a:xfrm>
            <a:off x="366713" y="2895600"/>
            <a:ext cx="8701087" cy="1981200"/>
            <a:chOff x="96" y="1632"/>
            <a:chExt cx="5481" cy="1248"/>
          </a:xfrm>
        </p:grpSpPr>
        <p:sp>
          <p:nvSpPr>
            <p:cNvPr id="65587" name="Text Box 51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</a:p>
          </p:txBody>
        </p:sp>
        <p:sp>
          <p:nvSpPr>
            <p:cNvPr id="65588" name="Text Box 52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5589" name="Text Box 53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5590" name="Text Box 54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65591" name="Text Box 55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5592" name="Text Box 56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65593" name="Text Box 5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65594" name="Text Box 58"/>
          <p:cNvSpPr txBox="1">
            <a:spLocks noChangeArrowheads="1"/>
          </p:cNvSpPr>
          <p:nvPr/>
        </p:nvSpPr>
        <p:spPr bwMode="auto">
          <a:xfrm>
            <a:off x="8382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pic>
        <p:nvPicPr>
          <p:cNvPr id="65595" name="Picture 59" descr="Picture1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</p:spPr>
      </p:pic>
      <p:sp>
        <p:nvSpPr>
          <p:cNvPr id="65596" name="Text Box 6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772400" y="5715000"/>
            <a:ext cx="1143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.VnVogue" pitchFamily="34" charset="0"/>
              </a:rPr>
              <a:t>Quay l¹i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5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a 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5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5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5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5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5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5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C 0.00104 -0.00693 0.00208 -0.01341 0.0033 -0.00878 C 0.00451 -0.00416 0.00677 0.0289 0.00747 0.02844 C 0.00833 0.02821 0.00799 0.0081 0.00764 -0.01156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65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a 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2 0.09318 L -0.02152 0.4261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5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93" grpId="0"/>
      <p:bldP spid="65593" grpId="1"/>
      <p:bldP spid="655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LGG_2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-1143000"/>
            <a:ext cx="13106400" cy="9144000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295400"/>
            <a:ext cx="685800" cy="4068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 rot="5400000">
            <a:off x="7448550" y="2457450"/>
            <a:ext cx="2971800" cy="1257300"/>
            <a:chOff x="1992" y="960"/>
            <a:chExt cx="1200" cy="600"/>
          </a:xfrm>
        </p:grpSpPr>
        <p:pic>
          <p:nvPicPr>
            <p:cNvPr id="69635" name="Picture 3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36" name="Picture 4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37" name="Picture 5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38" name="Group 6"/>
          <p:cNvGrpSpPr>
            <a:grpSpLocks/>
          </p:cNvGrpSpPr>
          <p:nvPr/>
        </p:nvGrpSpPr>
        <p:grpSpPr bwMode="auto">
          <a:xfrm rot="5400000">
            <a:off x="7448550" y="5048250"/>
            <a:ext cx="2971800" cy="1257300"/>
            <a:chOff x="1992" y="960"/>
            <a:chExt cx="1200" cy="600"/>
          </a:xfrm>
        </p:grpSpPr>
        <p:pic>
          <p:nvPicPr>
            <p:cNvPr id="69639" name="Picture 7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40" name="Picture 8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41" name="Picture 9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42" name="Group 10"/>
          <p:cNvGrpSpPr>
            <a:grpSpLocks/>
          </p:cNvGrpSpPr>
          <p:nvPr/>
        </p:nvGrpSpPr>
        <p:grpSpPr bwMode="auto">
          <a:xfrm rot="5400000">
            <a:off x="7448550" y="247650"/>
            <a:ext cx="2971800" cy="1257300"/>
            <a:chOff x="1992" y="960"/>
            <a:chExt cx="1200" cy="600"/>
          </a:xfrm>
        </p:grpSpPr>
        <p:pic>
          <p:nvPicPr>
            <p:cNvPr id="69643" name="Picture 11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44" name="Picture 12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45" name="Picture 13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46" name="Group 14"/>
          <p:cNvGrpSpPr>
            <a:grpSpLocks/>
          </p:cNvGrpSpPr>
          <p:nvPr/>
        </p:nvGrpSpPr>
        <p:grpSpPr bwMode="auto">
          <a:xfrm rot="5400000">
            <a:off x="-1009650" y="5200650"/>
            <a:ext cx="2971800" cy="1257300"/>
            <a:chOff x="1992" y="960"/>
            <a:chExt cx="1200" cy="600"/>
          </a:xfrm>
        </p:grpSpPr>
        <p:pic>
          <p:nvPicPr>
            <p:cNvPr id="69647" name="Picture 15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48" name="Picture 16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49" name="Picture 17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50" name="Group 18"/>
          <p:cNvGrpSpPr>
            <a:grpSpLocks/>
          </p:cNvGrpSpPr>
          <p:nvPr/>
        </p:nvGrpSpPr>
        <p:grpSpPr bwMode="auto">
          <a:xfrm rot="5400000">
            <a:off x="-1047750" y="2838450"/>
            <a:ext cx="2971800" cy="1257300"/>
            <a:chOff x="1992" y="960"/>
            <a:chExt cx="1200" cy="600"/>
          </a:xfrm>
        </p:grpSpPr>
        <p:pic>
          <p:nvPicPr>
            <p:cNvPr id="69651" name="Picture 19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52" name="Picture 20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53" name="Picture 21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54" name="Group 22"/>
          <p:cNvGrpSpPr>
            <a:grpSpLocks/>
          </p:cNvGrpSpPr>
          <p:nvPr/>
        </p:nvGrpSpPr>
        <p:grpSpPr bwMode="auto">
          <a:xfrm rot="5400000">
            <a:off x="-1085850" y="247650"/>
            <a:ext cx="2971800" cy="1257300"/>
            <a:chOff x="1992" y="960"/>
            <a:chExt cx="1200" cy="600"/>
          </a:xfrm>
        </p:grpSpPr>
        <p:pic>
          <p:nvPicPr>
            <p:cNvPr id="69655" name="Picture 23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56" name="Picture 24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57" name="Picture 25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58" name="Group 26"/>
          <p:cNvGrpSpPr>
            <a:grpSpLocks/>
          </p:cNvGrpSpPr>
          <p:nvPr/>
        </p:nvGrpSpPr>
        <p:grpSpPr bwMode="auto">
          <a:xfrm>
            <a:off x="533400" y="5981700"/>
            <a:ext cx="2971800" cy="1257300"/>
            <a:chOff x="1992" y="960"/>
            <a:chExt cx="1200" cy="600"/>
          </a:xfrm>
        </p:grpSpPr>
        <p:pic>
          <p:nvPicPr>
            <p:cNvPr id="69659" name="Picture 27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60" name="Picture 28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61" name="Picture 29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62" name="Group 30"/>
          <p:cNvGrpSpPr>
            <a:grpSpLocks/>
          </p:cNvGrpSpPr>
          <p:nvPr/>
        </p:nvGrpSpPr>
        <p:grpSpPr bwMode="auto">
          <a:xfrm>
            <a:off x="5562600" y="5981700"/>
            <a:ext cx="2971800" cy="1257300"/>
            <a:chOff x="1992" y="960"/>
            <a:chExt cx="1200" cy="600"/>
          </a:xfrm>
        </p:grpSpPr>
        <p:pic>
          <p:nvPicPr>
            <p:cNvPr id="69663" name="Picture 31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64" name="Picture 32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65" name="Picture 33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66" name="Group 34"/>
          <p:cNvGrpSpPr>
            <a:grpSpLocks/>
          </p:cNvGrpSpPr>
          <p:nvPr/>
        </p:nvGrpSpPr>
        <p:grpSpPr bwMode="auto">
          <a:xfrm>
            <a:off x="2743200" y="5981700"/>
            <a:ext cx="2971800" cy="1257300"/>
            <a:chOff x="1992" y="960"/>
            <a:chExt cx="1200" cy="600"/>
          </a:xfrm>
        </p:grpSpPr>
        <p:pic>
          <p:nvPicPr>
            <p:cNvPr id="69667" name="Picture 35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68" name="Picture 36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69" name="Picture 37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70" name="Group 38"/>
          <p:cNvGrpSpPr>
            <a:grpSpLocks/>
          </p:cNvGrpSpPr>
          <p:nvPr/>
        </p:nvGrpSpPr>
        <p:grpSpPr bwMode="auto">
          <a:xfrm>
            <a:off x="2895600" y="-495300"/>
            <a:ext cx="2971800" cy="1257300"/>
            <a:chOff x="1992" y="960"/>
            <a:chExt cx="1200" cy="600"/>
          </a:xfrm>
        </p:grpSpPr>
        <p:pic>
          <p:nvPicPr>
            <p:cNvPr id="69671" name="Picture 39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72" name="Picture 40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73" name="Picture 41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74" name="Group 42"/>
          <p:cNvGrpSpPr>
            <a:grpSpLocks/>
          </p:cNvGrpSpPr>
          <p:nvPr/>
        </p:nvGrpSpPr>
        <p:grpSpPr bwMode="auto">
          <a:xfrm>
            <a:off x="5867400" y="-457200"/>
            <a:ext cx="2971800" cy="1257300"/>
            <a:chOff x="1992" y="960"/>
            <a:chExt cx="1200" cy="600"/>
          </a:xfrm>
        </p:grpSpPr>
        <p:pic>
          <p:nvPicPr>
            <p:cNvPr id="69675" name="Picture 43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76" name="Picture 44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77" name="Picture 45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78" name="Group 46"/>
          <p:cNvGrpSpPr>
            <a:grpSpLocks/>
          </p:cNvGrpSpPr>
          <p:nvPr/>
        </p:nvGrpSpPr>
        <p:grpSpPr bwMode="auto">
          <a:xfrm>
            <a:off x="228600" y="-495300"/>
            <a:ext cx="2971800" cy="1257300"/>
            <a:chOff x="1992" y="960"/>
            <a:chExt cx="1200" cy="600"/>
          </a:xfrm>
        </p:grpSpPr>
        <p:pic>
          <p:nvPicPr>
            <p:cNvPr id="69679" name="Picture 47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80" name="Picture 48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</p:spPr>
        </p:pic>
        <p:pic>
          <p:nvPicPr>
            <p:cNvPr id="69681" name="Picture 49" descr="HOAVAN~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</p:spPr>
        </p:pic>
      </p:grpSp>
      <p:grpSp>
        <p:nvGrpSpPr>
          <p:cNvPr id="69682" name="Group 50"/>
          <p:cNvGrpSpPr>
            <a:grpSpLocks/>
          </p:cNvGrpSpPr>
          <p:nvPr/>
        </p:nvGrpSpPr>
        <p:grpSpPr bwMode="auto">
          <a:xfrm>
            <a:off x="366713" y="2895600"/>
            <a:ext cx="8701087" cy="1981200"/>
            <a:chOff x="96" y="1632"/>
            <a:chExt cx="5481" cy="1248"/>
          </a:xfrm>
        </p:grpSpPr>
        <p:sp>
          <p:nvSpPr>
            <p:cNvPr id="69683" name="Text Box 51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</a:p>
          </p:txBody>
        </p:sp>
        <p:sp>
          <p:nvSpPr>
            <p:cNvPr id="69684" name="Text Box 52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9685" name="Text Box 53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9686" name="Text Box 54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69687" name="Text Box 55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69688" name="Text Box 56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69689" name="Text Box 57"/>
          <p:cNvSpPr txBox="1">
            <a:spLocks noChangeArrowheads="1"/>
          </p:cNvSpPr>
          <p:nvPr/>
        </p:nvSpPr>
        <p:spPr bwMode="auto">
          <a:xfrm>
            <a:off x="4876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838200" y="3810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pic>
        <p:nvPicPr>
          <p:cNvPr id="69691" name="Picture 59" descr="Picture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</p:spPr>
      </p:pic>
      <p:sp>
        <p:nvSpPr>
          <p:cNvPr id="69692" name="Text Box 6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7772400" y="5715000"/>
            <a:ext cx="1143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.VnVogue" pitchFamily="34" charset="0"/>
              </a:rPr>
              <a:t>Chơi tiếp </a:t>
            </a:r>
          </a:p>
          <a:p>
            <a:pPr algn="ctr"/>
            <a:endParaRPr lang="en-US" sz="2400" b="1">
              <a:solidFill>
                <a:srgbClr val="FF0000"/>
              </a:solidFill>
              <a:latin typeface=".VnVogue" pitchFamily="34" charset="0"/>
            </a:endParaRPr>
          </a:p>
        </p:txBody>
      </p:sp>
      <p:pic>
        <p:nvPicPr>
          <p:cNvPr id="69693" name="Picture 61" descr="BabyBear-Foo-Animated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0"/>
            <a:ext cx="16002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ố biế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9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96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96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C 0.00104 -0.00693 0.00208 -0.01341 0.0033 -0.00878 C 0.00451 -0.00416 0.00677 0.0289 0.00747 0.02844 C 0.00833 0.02821 0.00799 0.0081 0.00764 -0.01156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69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2 0.09318 L -0.02152 0.42613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69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69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69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96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96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89" grpId="0"/>
      <p:bldP spid="69689" grpId="1"/>
      <p:bldP spid="696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8" name="Group 4"/>
          <p:cNvGrpSpPr>
            <a:grpSpLocks/>
          </p:cNvGrpSpPr>
          <p:nvPr/>
        </p:nvGrpSpPr>
        <p:grpSpPr bwMode="auto">
          <a:xfrm>
            <a:off x="762000" y="1676400"/>
            <a:ext cx="7772400" cy="4038600"/>
            <a:chOff x="768" y="1344"/>
            <a:chExt cx="4896" cy="2544"/>
          </a:xfrm>
        </p:grpSpPr>
        <p:sp>
          <p:nvSpPr>
            <p:cNvPr id="77829" name="AutoShape 5"/>
            <p:cNvSpPr>
              <a:spLocks noChangeArrowheads="1"/>
            </p:cNvSpPr>
            <p:nvPr/>
          </p:nvSpPr>
          <p:spPr bwMode="auto">
            <a:xfrm>
              <a:off x="768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77830" name="AutoShape 6"/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77831" name="AutoShape 7"/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77832" name="AutoShape 8"/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77833" name="AutoShape 9"/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77834" name="AutoShape 10"/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77835" name="AutoShape 11"/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77836" name="AutoShape 12"/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</p:grpSp>
      <p:sp>
        <p:nvSpPr>
          <p:cNvPr id="77837" name="Text Box 1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-152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77838" name="Text Box 1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114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77841" name="Text Box 1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51657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77842" name="Text Box 1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191000" y="50133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C 0.00104 -0.00693 0.00208 -0.01341 0.0033 -0.00878 C 0.00451 -0.00416 0.00677 0.0289 0.00747 0.02844 C 0.00833 0.02821 0.00799 0.0081 0.00764 -0.011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8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a 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778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778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778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78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7" grpId="0"/>
      <p:bldP spid="77838" grpId="0"/>
      <p:bldP spid="77838" grpId="1"/>
      <p:bldP spid="77841" grpId="0"/>
      <p:bldP spid="77841" grpId="1"/>
      <p:bldP spid="77841" grpId="2"/>
      <p:bldP spid="77842" grpId="0"/>
      <p:bldP spid="77842" grpId="1"/>
      <p:bldP spid="7784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762000" y="1676400"/>
            <a:ext cx="7772400" cy="4038600"/>
            <a:chOff x="768" y="1344"/>
            <a:chExt cx="4896" cy="2544"/>
          </a:xfrm>
        </p:grpSpPr>
        <p:sp>
          <p:nvSpPr>
            <p:cNvPr id="108547" name="AutoShape 3"/>
            <p:cNvSpPr>
              <a:spLocks noChangeArrowheads="1"/>
            </p:cNvSpPr>
            <p:nvPr/>
          </p:nvSpPr>
          <p:spPr bwMode="auto">
            <a:xfrm>
              <a:off x="768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108548" name="AutoShape 4"/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108549" name="AutoShape 5"/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108550" name="AutoShape 6"/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108551" name="AutoShape 7"/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108552" name="AutoShape 8"/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108553" name="AutoShape 9"/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108554" name="AutoShape 10"/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</p:grpSp>
      <p:sp>
        <p:nvSpPr>
          <p:cNvPr id="108555" name="Text Box 1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-152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8556" name="Text Box 12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114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8557" name="Text Box 13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51657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08558" name="Text Box 1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191000" y="50133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C 0.00104 -0.00693 0.00208 -0.01341 0.0033 -0.00878 C 0.00451 -0.00416 0.00677 0.0289 0.00747 0.02844 C 0.00833 0.02821 0.00799 0.0081 0.00764 -0.011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8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8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08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08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8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a 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5" grpId="0"/>
      <p:bldP spid="108556" grpId="0"/>
      <p:bldP spid="108556" grpId="1"/>
      <p:bldP spid="108557" grpId="0"/>
      <p:bldP spid="108557" grpId="1"/>
      <p:bldP spid="108557" grpId="2"/>
      <p:bldP spid="108558" grpId="0"/>
      <p:bldP spid="108558" grpId="1"/>
      <p:bldP spid="108558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762000" y="1676400"/>
            <a:ext cx="7772400" cy="4038600"/>
            <a:chOff x="768" y="1344"/>
            <a:chExt cx="4896" cy="2544"/>
          </a:xfrm>
        </p:grpSpPr>
        <p:sp>
          <p:nvSpPr>
            <p:cNvPr id="110595" name="AutoShape 3"/>
            <p:cNvSpPr>
              <a:spLocks noChangeArrowheads="1"/>
            </p:cNvSpPr>
            <p:nvPr/>
          </p:nvSpPr>
          <p:spPr bwMode="auto">
            <a:xfrm>
              <a:off x="768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110596" name="AutoShape 4"/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110597" name="AutoShape 5"/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110598" name="AutoShape 6"/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110599" name="AutoShape 7"/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110600" name="AutoShape 8"/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110601" name="AutoShape 9"/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110602" name="AutoShape 10"/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</p:grpSp>
      <p:sp>
        <p:nvSpPr>
          <p:cNvPr id="110603" name="Text Box 1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-152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10604" name="Text Box 12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114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10605" name="Text Box 13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51657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10606" name="Text Box 1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191000" y="50133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C 0.00104 -0.00693 0.00208 -0.01341 0.0033 -0.00878 C 0.00451 -0.00416 0.00677 0.0289 0.00747 0.02844 C 0.00833 0.02821 0.00799 0.0081 0.00764 -0.011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8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106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106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106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106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106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06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06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a 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3" grpId="0"/>
      <p:bldP spid="110604" grpId="0"/>
      <p:bldP spid="110604" grpId="1"/>
      <p:bldP spid="110605" grpId="0"/>
      <p:bldP spid="110605" grpId="1"/>
      <p:bldP spid="110605" grpId="2"/>
      <p:bldP spid="110606" grpId="0"/>
      <p:bldP spid="110606" grpId="1"/>
      <p:bldP spid="110606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762000" y="1676400"/>
            <a:ext cx="7772400" cy="4038600"/>
            <a:chOff x="768" y="1344"/>
            <a:chExt cx="4896" cy="2544"/>
          </a:xfrm>
        </p:grpSpPr>
        <p:sp>
          <p:nvSpPr>
            <p:cNvPr id="90115" name="AutoShape 3"/>
            <p:cNvSpPr>
              <a:spLocks noChangeArrowheads="1"/>
            </p:cNvSpPr>
            <p:nvPr/>
          </p:nvSpPr>
          <p:spPr bwMode="auto">
            <a:xfrm>
              <a:off x="768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90118" name="AutoShape 6"/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90119" name="AutoShape 7"/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90120" name="AutoShape 8"/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90121" name="AutoShape 9"/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90122" name="AutoShape 10"/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</p:grpSp>
      <p:sp>
        <p:nvSpPr>
          <p:cNvPr id="90123" name="Text Box 1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-152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90124" name="Text Box 12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114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90130" name="Text Box 1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51657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90131" name="Text Box 1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191000" y="50133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C 0.00104 -0.00693 0.00208 -0.01341 0.0033 -0.00878 C 0.00451 -0.00416 0.00677 0.0289 0.00747 0.02844 C 0.00833 0.02821 0.00799 0.0081 0.00764 -0.011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8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90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90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90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a 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0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3" grpId="0"/>
      <p:bldP spid="90124" grpId="0"/>
      <p:bldP spid="90124" grpId="1"/>
      <p:bldP spid="90130" grpId="0"/>
      <p:bldP spid="90130" grpId="1"/>
      <p:bldP spid="90130" grpId="2"/>
      <p:bldP spid="90131" grpId="0"/>
      <p:bldP spid="90131" grpId="1"/>
      <p:bldP spid="90131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762000" y="1676400"/>
            <a:ext cx="7772400" cy="4038600"/>
            <a:chOff x="768" y="1344"/>
            <a:chExt cx="4896" cy="2544"/>
          </a:xfrm>
        </p:grpSpPr>
        <p:sp>
          <p:nvSpPr>
            <p:cNvPr id="89091" name="AutoShape 3"/>
            <p:cNvSpPr>
              <a:spLocks noChangeArrowheads="1"/>
            </p:cNvSpPr>
            <p:nvPr/>
          </p:nvSpPr>
          <p:spPr bwMode="auto">
            <a:xfrm>
              <a:off x="768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89092" name="AutoShape 4"/>
            <p:cNvSpPr>
              <a:spLocks noChangeArrowheads="1"/>
            </p:cNvSpPr>
            <p:nvPr/>
          </p:nvSpPr>
          <p:spPr bwMode="auto">
            <a:xfrm>
              <a:off x="2016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89093" name="AutoShape 5"/>
            <p:cNvSpPr>
              <a:spLocks noChangeArrowheads="1"/>
            </p:cNvSpPr>
            <p:nvPr/>
          </p:nvSpPr>
          <p:spPr bwMode="auto">
            <a:xfrm>
              <a:off x="32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89094" name="AutoShape 6"/>
            <p:cNvSpPr>
              <a:spLocks noChangeArrowheads="1"/>
            </p:cNvSpPr>
            <p:nvPr/>
          </p:nvSpPr>
          <p:spPr bwMode="auto">
            <a:xfrm>
              <a:off x="768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k</a:t>
              </a:r>
            </a:p>
          </p:txBody>
        </p:sp>
        <p:sp>
          <p:nvSpPr>
            <p:cNvPr id="89095" name="AutoShape 7"/>
            <p:cNvSpPr>
              <a:spLocks noChangeArrowheads="1"/>
            </p:cNvSpPr>
            <p:nvPr/>
          </p:nvSpPr>
          <p:spPr bwMode="auto">
            <a:xfrm>
              <a:off x="2016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  <p:sp>
          <p:nvSpPr>
            <p:cNvPr id="89096" name="AutoShape 8"/>
            <p:cNvSpPr>
              <a:spLocks noChangeArrowheads="1"/>
            </p:cNvSpPr>
            <p:nvPr/>
          </p:nvSpPr>
          <p:spPr bwMode="auto">
            <a:xfrm>
              <a:off x="32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89097" name="AutoShape 9"/>
            <p:cNvSpPr>
              <a:spLocks noChangeArrowheads="1"/>
            </p:cNvSpPr>
            <p:nvPr/>
          </p:nvSpPr>
          <p:spPr bwMode="auto">
            <a:xfrm>
              <a:off x="4464" y="1344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sz="12000" b="1">
                <a:latin typeface=".VnAvant" pitchFamily="34" charset="0"/>
              </a:endParaRPr>
            </a:p>
          </p:txBody>
        </p:sp>
        <p:sp>
          <p:nvSpPr>
            <p:cNvPr id="89098" name="AutoShape 10"/>
            <p:cNvSpPr>
              <a:spLocks noChangeArrowheads="1"/>
            </p:cNvSpPr>
            <p:nvPr/>
          </p:nvSpPr>
          <p:spPr bwMode="auto">
            <a:xfrm>
              <a:off x="4464" y="2640"/>
              <a:ext cx="1200" cy="1248"/>
            </a:xfrm>
            <a:prstGeom prst="diamond">
              <a:avLst/>
            </a:prstGeom>
            <a:solidFill>
              <a:srgbClr val="E17AE4"/>
            </a:solidFill>
            <a:ln w="762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0" b="1">
                  <a:latin typeface=".VnAvant" pitchFamily="34" charset="0"/>
                </a:rPr>
                <a:t>h</a:t>
              </a:r>
            </a:p>
          </p:txBody>
        </p:sp>
      </p:grpSp>
      <p:sp>
        <p:nvSpPr>
          <p:cNvPr id="89099" name="Text Box 1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-15240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89100" name="Text Box 12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114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89101" name="Text 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51657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89102" name="Text Box 1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191000" y="5013325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89103" name="Text Box 1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114800" y="0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C 0.00104 -0.00693 0.00208 -0.01341 0.0033 -0.00878 C 0.00451 -0.00416 0.00677 0.0289 0.00747 0.02844 C 0.00833 0.02821 0.00799 0.0081 0.00764 -0.011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89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89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89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3769 L 0.29028 0.264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11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89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19 0.03769 L 0.08681 0.559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261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9" grpId="0"/>
      <p:bldP spid="89099" grpId="1"/>
      <p:bldP spid="89100" grpId="0"/>
      <p:bldP spid="89100" grpId="1"/>
      <p:bldP spid="89100" grpId="2"/>
      <p:bldP spid="89101" grpId="0"/>
      <p:bldP spid="89101" grpId="1"/>
      <p:bldP spid="89101" grpId="2"/>
      <p:bldP spid="89102" grpId="0"/>
      <p:bldP spid="89102" grpId="1"/>
      <p:bldP spid="89102" grpId="2"/>
      <p:bldP spid="89103" grpId="0"/>
      <p:bldP spid="89103" grpId="1"/>
      <p:bldP spid="8910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buom vang"/>
          <p:cNvPicPr>
            <a:picLocks noChangeAspect="1" noChangeArrowheads="1"/>
          </p:cNvPicPr>
          <p:nvPr/>
        </p:nvPicPr>
        <p:blipFill>
          <a:blip r:embed="rId2">
            <a:lum bright="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WordArt 3"/>
          <p:cNvSpPr>
            <a:spLocks noChangeArrowheads="1" noChangeShapeType="1" noTextEdit="1"/>
          </p:cNvSpPr>
          <p:nvPr/>
        </p:nvSpPr>
        <p:spPr bwMode="auto">
          <a:xfrm>
            <a:off x="2286000" y="685800"/>
            <a:ext cx="47244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44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Vườn hoa chữ cái </a:t>
            </a:r>
          </a:p>
        </p:txBody>
      </p:sp>
      <p:pic>
        <p:nvPicPr>
          <p:cNvPr id="113668" name="Picture 4" descr="Copy of Copy of flwr0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90800"/>
            <a:ext cx="2041525" cy="4267200"/>
          </a:xfrm>
          <a:prstGeom prst="rect">
            <a:avLst/>
          </a:prstGeom>
          <a:noFill/>
        </p:spPr>
      </p:pic>
      <p:pic>
        <p:nvPicPr>
          <p:cNvPr id="113669" name="Picture 5" descr="Copy of flwr001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4800600"/>
            <a:ext cx="862013" cy="2057400"/>
          </a:xfrm>
          <a:prstGeom prst="rect">
            <a:avLst/>
          </a:prstGeom>
          <a:noFill/>
        </p:spPr>
      </p:pic>
      <p:pic>
        <p:nvPicPr>
          <p:cNvPr id="113670" name="Picture 6" descr="Copy of flwr00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3048000"/>
            <a:ext cx="1993900" cy="381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36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0.02659 C -0.0092 0.03144 -0.00625 0.03653 -0.00486 0.03491 C -0.0033 0.03329 -0.00469 0.01595 -0.00365 0.01641 C -0.00278 0.01711 -0.00018 0.04115 0.00052 0.03815 C 0.00121 0.03537 0.00052 0.01757 1.94444E-6 4.04624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0" y="-60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78035E-8 C 0.00052 -0.00648 0.00018 -0.01341 0.00174 -0.01965 C 0.00295 -0.02474 0.00834 -0.03283 0.00834 -0.03283 C 0.01424 -0.02682 0.0191 -0.02335 0.02309 -0.01526 C 0.02413 -0.00879 0.02413 -0.00162 0.02639 0.00439 C 0.02934 0.01202 0.0382 -0.00185 0.04115 -0.00439 C 0.04063 -0.0074 0.04097 -0.01087 0.03941 -0.01318 C 0.03681 -0.01711 0.02952 -0.02197 0.02952 -0.02197 C 0.02153 -0.00578 0.02709 -0.00879 0.01476 -0.00879 " pathEditMode="relative" ptsTypes="ffffffffA">
                                      <p:cBhvr>
                                        <p:cTn id="10" dur="2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95376E-6 C -0.01545 0.0023 -0.0309 0.00462 -0.03767 0.00647 " pathEditMode="relative" ptsTypes="aA">
                                      <p:cBhvr>
                                        <p:cTn id="12" dur="20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2" descr="buom vang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457200" y="762000"/>
            <a:ext cx="8153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9900CC"/>
                </a:solidFill>
                <a:latin typeface="VNI 22 JackieO" pitchFamily="2" charset="0"/>
              </a:rPr>
              <a:t>    </a:t>
            </a:r>
            <a:r>
              <a:rPr lang="en-US" sz="5400" b="1">
                <a:solidFill>
                  <a:srgbClr val="9900CC"/>
                </a:solidFill>
                <a:latin typeface="Times New Roman" pitchFamily="18" charset="0"/>
              </a:rPr>
              <a:t>Trân trọng cảm ơn và hẹn gặp lại </a:t>
            </a:r>
            <a:endParaRPr lang="en-US" sz="5400" b="1">
              <a:solidFill>
                <a:srgbClr val="9900CC"/>
              </a:solidFill>
              <a:latin typeface="VNI 22 Jackie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05200" y="1143000"/>
            <a:ext cx="2971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5000" b="1" dirty="0">
                <a:solidFill>
                  <a:srgbClr val="0000FF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-76200" y="517525"/>
            <a:ext cx="321945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1000" b="1" dirty="0" smtClean="0">
                <a:solidFill>
                  <a:srgbClr val="D60093"/>
                </a:solidFill>
                <a:latin typeface=".VnAvant" pitchFamily="34" charset="0"/>
              </a:rPr>
              <a:t>L</a:t>
            </a:r>
            <a:endParaRPr lang="en-US" sz="41000" b="1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14343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96200" y="5638800"/>
            <a:ext cx="1447800" cy="11430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38100" cap="rnd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cs typeface="Arial" charset="0"/>
              </a:rPr>
              <a:t>Trở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cs typeface="Arial" charset="0"/>
              </a:rPr>
              <a:t>Về</a:t>
            </a:r>
          </a:p>
        </p:txBody>
      </p:sp>
      <p:sp>
        <p:nvSpPr>
          <p:cNvPr id="8" name="Hình tự do 7"/>
          <p:cNvSpPr/>
          <p:nvPr/>
        </p:nvSpPr>
        <p:spPr>
          <a:xfrm>
            <a:off x="6604000" y="2019905"/>
            <a:ext cx="1712686" cy="3536647"/>
          </a:xfrm>
          <a:custGeom>
            <a:avLst/>
            <a:gdLst>
              <a:gd name="connsiteX0" fmla="*/ 0 w 1712686"/>
              <a:gd name="connsiteY0" fmla="*/ 2450495 h 3536647"/>
              <a:gd name="connsiteX1" fmla="*/ 1016000 w 1712686"/>
              <a:gd name="connsiteY1" fmla="*/ 1681238 h 3536647"/>
              <a:gd name="connsiteX2" fmla="*/ 1335314 w 1712686"/>
              <a:gd name="connsiteY2" fmla="*/ 665238 h 3536647"/>
              <a:gd name="connsiteX3" fmla="*/ 1030514 w 1712686"/>
              <a:gd name="connsiteY3" fmla="*/ 99181 h 3536647"/>
              <a:gd name="connsiteX4" fmla="*/ 682171 w 1712686"/>
              <a:gd name="connsiteY4" fmla="*/ 70152 h 3536647"/>
              <a:gd name="connsiteX5" fmla="*/ 551543 w 1712686"/>
              <a:gd name="connsiteY5" fmla="*/ 200781 h 3536647"/>
              <a:gd name="connsiteX6" fmla="*/ 478971 w 1712686"/>
              <a:gd name="connsiteY6" fmla="*/ 679752 h 3536647"/>
              <a:gd name="connsiteX7" fmla="*/ 493486 w 1712686"/>
              <a:gd name="connsiteY7" fmla="*/ 868438 h 3536647"/>
              <a:gd name="connsiteX8" fmla="*/ 537029 w 1712686"/>
              <a:gd name="connsiteY8" fmla="*/ 1782838 h 3536647"/>
              <a:gd name="connsiteX9" fmla="*/ 566057 w 1712686"/>
              <a:gd name="connsiteY9" fmla="*/ 2639181 h 3536647"/>
              <a:gd name="connsiteX10" fmla="*/ 696686 w 1712686"/>
              <a:gd name="connsiteY10" fmla="*/ 3408438 h 3536647"/>
              <a:gd name="connsiteX11" fmla="*/ 1248229 w 1712686"/>
              <a:gd name="connsiteY11" fmla="*/ 3408438 h 3536647"/>
              <a:gd name="connsiteX12" fmla="*/ 1611086 w 1712686"/>
              <a:gd name="connsiteY12" fmla="*/ 3292324 h 3536647"/>
              <a:gd name="connsiteX13" fmla="*/ 1712686 w 1712686"/>
              <a:gd name="connsiteY13" fmla="*/ 3132666 h 353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12686" h="3536647">
                <a:moveTo>
                  <a:pt x="0" y="2450495"/>
                </a:moveTo>
                <a:cubicBezTo>
                  <a:pt x="396724" y="2214638"/>
                  <a:pt x="793448" y="1978781"/>
                  <a:pt x="1016000" y="1681238"/>
                </a:cubicBezTo>
                <a:cubicBezTo>
                  <a:pt x="1238552" y="1383695"/>
                  <a:pt x="1332895" y="928914"/>
                  <a:pt x="1335314" y="665238"/>
                </a:cubicBezTo>
                <a:cubicBezTo>
                  <a:pt x="1337733" y="401562"/>
                  <a:pt x="1139371" y="198362"/>
                  <a:pt x="1030514" y="99181"/>
                </a:cubicBezTo>
                <a:cubicBezTo>
                  <a:pt x="921657" y="0"/>
                  <a:pt x="761999" y="53219"/>
                  <a:pt x="682171" y="70152"/>
                </a:cubicBezTo>
                <a:cubicBezTo>
                  <a:pt x="602343" y="87085"/>
                  <a:pt x="585410" y="99181"/>
                  <a:pt x="551543" y="200781"/>
                </a:cubicBezTo>
                <a:cubicBezTo>
                  <a:pt x="517676" y="302381"/>
                  <a:pt x="488647" y="568476"/>
                  <a:pt x="478971" y="679752"/>
                </a:cubicBezTo>
                <a:cubicBezTo>
                  <a:pt x="469295" y="791028"/>
                  <a:pt x="483810" y="684590"/>
                  <a:pt x="493486" y="868438"/>
                </a:cubicBezTo>
                <a:cubicBezTo>
                  <a:pt x="503162" y="1052286"/>
                  <a:pt x="524934" y="1487714"/>
                  <a:pt x="537029" y="1782838"/>
                </a:cubicBezTo>
                <a:cubicBezTo>
                  <a:pt x="549124" y="2077962"/>
                  <a:pt x="539448" y="2368248"/>
                  <a:pt x="566057" y="2639181"/>
                </a:cubicBezTo>
                <a:cubicBezTo>
                  <a:pt x="592667" y="2910114"/>
                  <a:pt x="582991" y="3280229"/>
                  <a:pt x="696686" y="3408438"/>
                </a:cubicBezTo>
                <a:cubicBezTo>
                  <a:pt x="810381" y="3536647"/>
                  <a:pt x="1095829" y="3427790"/>
                  <a:pt x="1248229" y="3408438"/>
                </a:cubicBezTo>
                <a:cubicBezTo>
                  <a:pt x="1400629" y="3389086"/>
                  <a:pt x="1533677" y="3338286"/>
                  <a:pt x="1611086" y="3292324"/>
                </a:cubicBezTo>
                <a:cubicBezTo>
                  <a:pt x="1688496" y="3246362"/>
                  <a:pt x="1700591" y="3189514"/>
                  <a:pt x="1712686" y="3132666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allAtOnce"/>
      <p:bldP spid="14340" grpId="1" build="allAtOnce"/>
      <p:bldP spid="14342" grpId="0" autoUpdateAnimBg="0"/>
      <p:bldP spid="14342" grpId="1"/>
      <p:bldP spid="1434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SLGG_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-1219200"/>
            <a:ext cx="12192000" cy="9144000"/>
          </a:xfrm>
          <a:prstGeom prst="rect">
            <a:avLst/>
          </a:prstGeom>
          <a:noFill/>
        </p:spPr>
      </p:pic>
      <p:pic>
        <p:nvPicPr>
          <p:cNvPr id="7173" name="Picture 6" descr="Picture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4191000"/>
            <a:ext cx="2514600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Picture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572000"/>
            <a:ext cx="144780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Picture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4038600"/>
            <a:ext cx="1447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76200" y="1371600"/>
            <a:ext cx="2438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2362200" y="1371600"/>
            <a:ext cx="3124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hång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7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7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7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7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/>
      <p:bldP spid="7181" grpId="1"/>
      <p:bldP spid="7181" grpId="2"/>
      <p:bldP spid="7182" grpId="0"/>
      <p:bldP spid="7182" grpId="1"/>
      <p:bldP spid="718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90600" y="1981200"/>
            <a:ext cx="4343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419600" y="1981200"/>
            <a:ext cx="4191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0000"/>
                </a:solidFill>
                <a:latin typeface=".VnAvant" pitchFamily="34" charset="0"/>
              </a:rPr>
              <a:t>hång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905000" y="1981200"/>
            <a:ext cx="1066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0066FF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76550" y="1981200"/>
            <a:ext cx="129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0066FF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334000" y="1981200"/>
            <a:ext cx="129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0066FF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414838" y="1981200"/>
            <a:ext cx="129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CC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305550" y="1981200"/>
            <a:ext cx="129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0066FF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990600" y="1981200"/>
            <a:ext cx="129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CC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90600" y="1981200"/>
            <a:ext cx="129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419600" y="1962150"/>
            <a:ext cx="129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pic>
        <p:nvPicPr>
          <p:cNvPr id="16396" name="Picture 6" descr="Picture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1700" y="5091113"/>
            <a:ext cx="8255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6" descr="Picture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038600"/>
            <a:ext cx="914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6" descr="Picture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181600"/>
            <a:ext cx="6508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6" descr="Picture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267200"/>
            <a:ext cx="1260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6" descr="Picture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8661">
            <a:off x="1981200" y="5334000"/>
            <a:ext cx="6508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6" descr="Picture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4267200"/>
            <a:ext cx="6508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6" descr="Picture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191000"/>
            <a:ext cx="129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16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73988E-6 L -0.00417 -0.270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35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93642E-7 L -0.00173 -0.2730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6" grpId="1"/>
      <p:bldP spid="16387" grpId="0"/>
      <p:bldP spid="16387" grpId="1"/>
      <p:bldP spid="16388" grpId="0"/>
      <p:bldP spid="16389" grpId="0"/>
      <p:bldP spid="16390" grpId="0"/>
      <p:bldP spid="16391" grpId="0"/>
      <p:bldP spid="16392" grpId="0"/>
      <p:bldP spid="16393" grpId="0"/>
      <p:bldP spid="16394" grpId="0" build="allAtOnce"/>
      <p:bldP spid="16395" grpId="0"/>
      <p:bldP spid="1639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LGG_2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0" y="-1143000"/>
            <a:ext cx="13106400" cy="9144000"/>
          </a:xfrm>
          <a:prstGeom prst="rect">
            <a:avLst/>
          </a:prstGeom>
          <a:noFill/>
        </p:spPr>
      </p:pic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449388" y="288925"/>
            <a:ext cx="5256212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0" b="1">
                <a:solidFill>
                  <a:srgbClr val="FF3300"/>
                </a:solidFill>
                <a:latin typeface=".VnAvant" pitchFamily="34" charset="0"/>
                <a:cs typeface="Arial" charset="0"/>
              </a:rPr>
              <a:t>h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1295400"/>
            <a:ext cx="685800" cy="4068763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CEFF"/>
              </a:clrFrom>
              <a:clrTo>
                <a:srgbClr val="FFC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2317750"/>
            <a:ext cx="1828800" cy="309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05200" y="1143000"/>
            <a:ext cx="2971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5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pic>
        <p:nvPicPr>
          <p:cNvPr id="14341" name="Picture 5" descr="Ảnh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385">
            <a:off x="6735763" y="2133600"/>
            <a:ext cx="2103437" cy="3505200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-76200" y="517525"/>
            <a:ext cx="321945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1000" b="1">
                <a:solidFill>
                  <a:srgbClr val="D60093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4343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96200" y="5638800"/>
            <a:ext cx="1447800" cy="11430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38100" cap="rnd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cs typeface="Arial" charset="0"/>
              </a:rPr>
              <a:t>Trở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cs typeface="Arial" charset="0"/>
              </a:rPr>
              <a:t>Về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allAtOnce"/>
      <p:bldP spid="14340" grpId="1" build="allAtOnce"/>
      <p:bldP spid="14342" grpId="0" autoUpdateAnimBg="0"/>
      <p:bldP spid="14342" grpId="1"/>
      <p:bldP spid="1434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85508912378315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0638"/>
            <a:ext cx="8915400" cy="6837362"/>
          </a:xfrm>
          <a:prstGeom prst="rect">
            <a:avLst/>
          </a:prstGeom>
          <a:noFill/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85800" y="6988175"/>
            <a:ext cx="74676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8000" b="1">
                <a:solidFill>
                  <a:srgbClr val="FFFF00"/>
                </a:solidFill>
                <a:latin typeface=".VnAvant" pitchFamily="34" charset="0"/>
              </a:rPr>
              <a:t>hoa loa kÌn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440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9595 L -3.33333E-6 -0.22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/>
          <p:cNvSpPr>
            <a:spLocks noChangeArrowheads="1"/>
          </p:cNvSpPr>
          <p:nvPr/>
        </p:nvSpPr>
        <p:spPr bwMode="auto">
          <a:xfrm>
            <a:off x="-76200" y="0"/>
            <a:ext cx="9144000" cy="6858000"/>
          </a:xfrm>
          <a:prstGeom prst="rect">
            <a:avLst/>
          </a:prstGeom>
          <a:solidFill>
            <a:srgbClr val="CCFFFF"/>
          </a:solidFill>
          <a:ln w="25400" algn="ctr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05477" name="Picture 5" descr="8550891237831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36513"/>
            <a:ext cx="7010400" cy="5907087"/>
          </a:xfrm>
          <a:prstGeom prst="rect">
            <a:avLst/>
          </a:prstGeom>
          <a:noFill/>
        </p:spPr>
      </p:pic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0" y="5638800"/>
            <a:ext cx="74676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vi-VN" sz="8000" b="1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6858000" y="-152400"/>
            <a:ext cx="24384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>
                <a:solidFill>
                  <a:srgbClr val="0000FF"/>
                </a:solidFill>
              </a:rPr>
              <a:t>Đố bé biết trong từ “hoa loa kèn ”chữ cái nào được tạo bởi một </a:t>
            </a:r>
            <a:r>
              <a:rPr lang="en-US" sz="2800">
                <a:solidFill>
                  <a:srgbClr val="FF0000"/>
                </a:solidFill>
              </a:rPr>
              <a:t>nét thẳng</a:t>
            </a:r>
            <a:r>
              <a:rPr lang="en-US" sz="2800">
                <a:solidFill>
                  <a:srgbClr val="0000FF"/>
                </a:solidFill>
              </a:rPr>
              <a:t> và </a:t>
            </a:r>
            <a:r>
              <a:rPr lang="en-US" sz="2800">
                <a:solidFill>
                  <a:srgbClr val="FF0000"/>
                </a:solidFill>
              </a:rPr>
              <a:t>hai nét xiên</a:t>
            </a:r>
            <a:r>
              <a:rPr lang="en-US" sz="2800">
                <a:solidFill>
                  <a:srgbClr val="0000FF"/>
                </a:solidFill>
              </a:rPr>
              <a:t> nhỏ ?</a:t>
            </a:r>
          </a:p>
        </p:txBody>
      </p:sp>
      <p:sp>
        <p:nvSpPr>
          <p:cNvPr id="105483" name="Oval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91400" y="5791200"/>
            <a:ext cx="1752600" cy="9906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cs typeface="Arial" charset="0"/>
              </a:rPr>
              <a:t>Đáp án</a:t>
            </a: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7467600" y="0"/>
            <a:ext cx="10668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0" b="1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05486" name="Rectangle 14"/>
          <p:cNvSpPr>
            <a:spLocks noChangeArrowheads="1"/>
          </p:cNvSpPr>
          <p:nvPr/>
        </p:nvSpPr>
        <p:spPr bwMode="auto">
          <a:xfrm>
            <a:off x="381000" y="5821363"/>
            <a:ext cx="7086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.VnAvant" pitchFamily="34" charset="0"/>
              </a:rPr>
              <a:t>hoa loa kÌn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54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b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167</Words>
  <Application>Microsoft Office PowerPoint</Application>
  <PresentationFormat>On-screen Show (4:3)</PresentationFormat>
  <Paragraphs>118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.VnTimeH</vt:lpstr>
      <vt:lpstr>.VnVogue</vt:lpstr>
      <vt:lpstr>Arial</vt:lpstr>
      <vt:lpstr>Times New Roman</vt:lpstr>
      <vt:lpstr>VNI 22 JackieO</vt:lpstr>
      <vt:lpstr>Default Design</vt:lpstr>
      <vt:lpstr>hoa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user</cp:lastModifiedBy>
  <cp:revision>114</cp:revision>
  <dcterms:created xsi:type="dcterms:W3CDTF">2010-04-09T13:49:09Z</dcterms:created>
  <dcterms:modified xsi:type="dcterms:W3CDTF">2023-03-11T13:53:43Z</dcterms:modified>
</cp:coreProperties>
</file>